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8" r:id="rId2"/>
    <p:sldId id="283" r:id="rId3"/>
    <p:sldId id="285" r:id="rId4"/>
    <p:sldId id="284" r:id="rId5"/>
    <p:sldId id="277" r:id="rId6"/>
    <p:sldId id="275" r:id="rId7"/>
    <p:sldId id="276" r:id="rId8"/>
    <p:sldId id="278" r:id="rId9"/>
    <p:sldId id="279" r:id="rId10"/>
    <p:sldId id="280" r:id="rId11"/>
    <p:sldId id="281" r:id="rId12"/>
    <p:sldId id="286" r:id="rId13"/>
    <p:sldId id="313" r:id="rId14"/>
    <p:sldId id="312" r:id="rId15"/>
    <p:sldId id="311" r:id="rId16"/>
    <p:sldId id="274" r:id="rId17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7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hv9tnmoFp1JbJ9dKhCulbOMLzi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5DC24A5B-F346-5730-B47C-D74F05081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531D6128-5361-B1BB-0E68-D35996D0E9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8C1B950F-D9E7-6C85-543A-CA4FAA6532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855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5CAB0C1A-8D36-14D3-42FE-18D0B8BF5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25FD62B1-E897-70C5-6AF0-78D3C9AA21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A87B0BAB-67F9-B63B-0CA7-3E29494546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9387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5273B763-8792-3D33-305C-2679F614A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5455B97A-69A8-5C6D-CC99-3DAFE9CE3A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55A48D63-85D3-E323-A43A-FC56D8DBB4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7578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E8923B25-C4FC-48B8-772D-5FEB8724F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AA30B4A3-779A-7A23-7F46-624D0AAD77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B54D8BAC-5FBE-555A-EF68-C41E404F67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4456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CCB4C20E-FDD3-F42D-F35C-5640D2074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560DC4DC-CF2B-A800-ABBD-A44FD99083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77B0844D-0024-99EB-459E-614FEA8D6F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0182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0F7BDD8A-F71C-DF56-C07D-9963BCD02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82D5BC29-E771-2DDA-F5E5-00D2B6EBAF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B13D1F45-60B9-D90A-5D4C-8A4382C827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1888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B16460C2-483E-E0D3-A28C-79F7571F1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F1EB40EE-222D-4D6A-B75E-63A19D960F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BC93DB09-8A0F-E2E3-D8ED-078CB0B407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270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7B09DDEE-8743-284F-2D17-334BCA093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9D2DAFF5-450F-3C92-D31D-72F90417D2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08EBD27B-FB2D-E1D2-CE55-6915973873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0895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61338F58-A2ED-D728-D2CE-8FF32BA9B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DDA6DFB7-DF85-BFD8-3A24-4982DC01EC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D515E248-B3A3-EFB4-A42E-ECD27F9FD1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520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CDDD0965-EE05-7279-750D-84E50A5B8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35DC3D98-3A4F-B1B3-0615-D31D9ED64B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AA488B85-5A9A-3B8F-D7AA-843D5B40D0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7157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327308DC-1920-278D-97BC-99C99582F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2CF90CF8-6C92-888D-29A5-A9639730EE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B89DC78B-49BE-58AF-FA91-131FD1DD09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0425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DCA6ECF2-35BF-395A-680F-A8D604BF3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0108E108-5BFD-9C4D-A92B-1578703C2E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F3B600E0-BE55-B615-CF38-685D39361F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346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A9947DBB-8D52-C25E-57B7-14E9523AA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448DC462-DD7B-D0FF-12DA-D9F17A11A5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D37565BF-1696-BFEC-C15D-3EE16EF0DF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9377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CFF9A228-9958-782C-D152-131D73392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>
            <a:extLst>
              <a:ext uri="{FF2B5EF4-FFF2-40B4-BE49-F238E27FC236}">
                <a16:creationId xmlns:a16="http://schemas.microsoft.com/office/drawing/2014/main" id="{C7107566-3175-094B-9E19-7B3391FAF8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>
            <a:extLst>
              <a:ext uri="{FF2B5EF4-FFF2-40B4-BE49-F238E27FC236}">
                <a16:creationId xmlns:a16="http://schemas.microsoft.com/office/drawing/2014/main" id="{CCE24CE4-B7A4-24CE-A306-67EC4D078B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014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>
            <a:spLocks noGrp="1"/>
          </p:cNvSpPr>
          <p:nvPr>
            <p:ph type="dt" idx="10"/>
          </p:nvPr>
        </p:nvSpPr>
        <p:spPr>
          <a:xfrm>
            <a:off x="106388" y="979499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2"/>
          <p:cNvSpPr txBox="1">
            <a:spLocks noGrp="1"/>
          </p:cNvSpPr>
          <p:nvPr>
            <p:ph type="sldNum" idx="12"/>
          </p:nvPr>
        </p:nvSpPr>
        <p:spPr>
          <a:xfrm>
            <a:off x="17602200" y="9794995"/>
            <a:ext cx="5794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pic>
        <p:nvPicPr>
          <p:cNvPr id="16" name="Google Shape;1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40228" y="342900"/>
            <a:ext cx="144855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2" descr="A logo with text and a tre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939" y="126880"/>
            <a:ext cx="857249" cy="84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 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23"/>
          <p:cNvGrpSpPr/>
          <p:nvPr/>
        </p:nvGrpSpPr>
        <p:grpSpPr>
          <a:xfrm>
            <a:off x="5332512" y="-1"/>
            <a:ext cx="7622976" cy="10287001"/>
            <a:chOff x="1999692" y="-1"/>
            <a:chExt cx="2858616" cy="9144001"/>
          </a:xfrm>
        </p:grpSpPr>
        <p:grpSp>
          <p:nvGrpSpPr>
            <p:cNvPr id="20" name="Google Shape;20;p23"/>
            <p:cNvGrpSpPr/>
            <p:nvPr/>
          </p:nvGrpSpPr>
          <p:grpSpPr>
            <a:xfrm>
              <a:off x="1999692" y="0"/>
              <a:ext cx="2858616" cy="9144000"/>
              <a:chOff x="2157768" y="0"/>
              <a:chExt cx="2858616" cy="9144000"/>
            </a:xfrm>
          </p:grpSpPr>
          <p:pic>
            <p:nvPicPr>
              <p:cNvPr id="21" name="Google Shape;21;p23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2157984" y="0"/>
                <a:ext cx="2858400" cy="21224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22;p2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157984" y="1992793"/>
                <a:ext cx="2858400" cy="1598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157768" y="3434239"/>
                <a:ext cx="2854286" cy="1598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157984" y="4873949"/>
                <a:ext cx="2854286" cy="1598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158200" y="6316234"/>
                <a:ext cx="2854286" cy="1598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26;p2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428568" y="7830000"/>
                <a:ext cx="1587600" cy="131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" name="Google Shape;27;p2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048635" y="-1"/>
              <a:ext cx="2757600" cy="206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2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048635" y="2036065"/>
              <a:ext cx="2757600" cy="1498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2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048635" y="3477556"/>
              <a:ext cx="2757600" cy="149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2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048635" y="4915656"/>
              <a:ext cx="2757600" cy="149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2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048635" y="6365084"/>
              <a:ext cx="2757600" cy="149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2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320892" y="7829986"/>
              <a:ext cx="1486800" cy="1308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2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145600" y="0"/>
              <a:ext cx="2566800" cy="2060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2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152832" y="5009312"/>
              <a:ext cx="2566800" cy="1385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2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148738" y="3555065"/>
              <a:ext cx="2566800" cy="1385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2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425663" y="7822766"/>
              <a:ext cx="1296000" cy="1308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2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153339" y="6443645"/>
              <a:ext cx="2566800" cy="1385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2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145600" y="2140857"/>
              <a:ext cx="2566800" cy="13850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9479133" y="301470"/>
            <a:ext cx="7868667" cy="1035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88"/>
              <a:buFont typeface="Calibri"/>
              <a:buNone/>
              <a:defRPr sz="3488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40" name="Google Shape;40;p2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479306" y="1053073"/>
            <a:ext cx="3776301" cy="15724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41;p23"/>
          <p:cNvGrpSpPr/>
          <p:nvPr/>
        </p:nvGrpSpPr>
        <p:grpSpPr>
          <a:xfrm>
            <a:off x="6438472" y="1003637"/>
            <a:ext cx="5422352" cy="8246081"/>
            <a:chOff x="2414427" y="892122"/>
            <a:chExt cx="2033382" cy="7329850"/>
          </a:xfrm>
        </p:grpSpPr>
        <p:sp>
          <p:nvSpPr>
            <p:cNvPr id="42" name="Google Shape;42;p23"/>
            <p:cNvSpPr/>
            <p:nvPr/>
          </p:nvSpPr>
          <p:spPr>
            <a:xfrm>
              <a:off x="2425631" y="2373507"/>
              <a:ext cx="831573" cy="83157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3"/>
            <p:cNvSpPr/>
            <p:nvPr/>
          </p:nvSpPr>
          <p:spPr>
            <a:xfrm>
              <a:off x="2434351" y="892122"/>
              <a:ext cx="831573" cy="83157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3"/>
            <p:cNvSpPr/>
            <p:nvPr/>
          </p:nvSpPr>
          <p:spPr>
            <a:xfrm>
              <a:off x="2415232" y="5274373"/>
              <a:ext cx="831573" cy="83157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3"/>
            <p:cNvSpPr/>
            <p:nvPr/>
          </p:nvSpPr>
          <p:spPr>
            <a:xfrm>
              <a:off x="2414427" y="3821563"/>
              <a:ext cx="831573" cy="83157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3"/>
            <p:cNvSpPr/>
            <p:nvPr/>
          </p:nvSpPr>
          <p:spPr>
            <a:xfrm>
              <a:off x="2435056" y="6677050"/>
              <a:ext cx="831573" cy="83157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3"/>
            <p:cNvSpPr/>
            <p:nvPr/>
          </p:nvSpPr>
          <p:spPr>
            <a:xfrm>
              <a:off x="3606811" y="3086856"/>
              <a:ext cx="831573" cy="83157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3"/>
            <p:cNvSpPr/>
            <p:nvPr/>
          </p:nvSpPr>
          <p:spPr>
            <a:xfrm>
              <a:off x="3615531" y="1605471"/>
              <a:ext cx="831573" cy="83157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3"/>
            <p:cNvSpPr/>
            <p:nvPr/>
          </p:nvSpPr>
          <p:spPr>
            <a:xfrm>
              <a:off x="3596412" y="5987722"/>
              <a:ext cx="831573" cy="83157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3"/>
            <p:cNvSpPr/>
            <p:nvPr/>
          </p:nvSpPr>
          <p:spPr>
            <a:xfrm>
              <a:off x="3595607" y="4534912"/>
              <a:ext cx="831573" cy="83157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3"/>
            <p:cNvSpPr/>
            <p:nvPr/>
          </p:nvSpPr>
          <p:spPr>
            <a:xfrm>
              <a:off x="3616236" y="7390399"/>
              <a:ext cx="831573" cy="83157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" name="Google Shape;52;p23"/>
          <p:cNvGrpSpPr/>
          <p:nvPr/>
        </p:nvGrpSpPr>
        <p:grpSpPr>
          <a:xfrm>
            <a:off x="4482795" y="1406065"/>
            <a:ext cx="1008000" cy="6679799"/>
            <a:chOff x="1681048" y="1249835"/>
            <a:chExt cx="378000" cy="5937599"/>
          </a:xfrm>
        </p:grpSpPr>
        <p:pic>
          <p:nvPicPr>
            <p:cNvPr id="53" name="Google Shape;53;p23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681048" y="1249835"/>
              <a:ext cx="378000" cy="14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23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681048" y="2698235"/>
              <a:ext cx="378000" cy="14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23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681048" y="4146635"/>
              <a:ext cx="378000" cy="14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23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1681048" y="5595035"/>
              <a:ext cx="378000" cy="14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23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1681048" y="7043434"/>
              <a:ext cx="378000" cy="14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Google Shape;58;p23"/>
          <p:cNvSpPr>
            <a:spLocks noGrp="1"/>
          </p:cNvSpPr>
          <p:nvPr>
            <p:ph type="pic" idx="2"/>
          </p:nvPr>
        </p:nvSpPr>
        <p:spPr>
          <a:xfrm>
            <a:off x="3350672" y="864792"/>
            <a:ext cx="1171200" cy="4941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23"/>
          <p:cNvSpPr txBox="1">
            <a:spLocks noGrp="1"/>
          </p:cNvSpPr>
          <p:nvPr>
            <p:ph type="body" idx="1"/>
          </p:nvPr>
        </p:nvSpPr>
        <p:spPr>
          <a:xfrm>
            <a:off x="2072805" y="1321967"/>
            <a:ext cx="2438400" cy="34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None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3"/>
          </p:nvPr>
        </p:nvSpPr>
        <p:spPr>
          <a:xfrm>
            <a:off x="757157" y="1664093"/>
            <a:ext cx="3754048" cy="71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23"/>
          <p:cNvSpPr>
            <a:spLocks noGrp="1"/>
          </p:cNvSpPr>
          <p:nvPr>
            <p:ph type="pic" idx="4"/>
          </p:nvPr>
        </p:nvSpPr>
        <p:spPr>
          <a:xfrm>
            <a:off x="3350672" y="2490867"/>
            <a:ext cx="1171200" cy="4941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23"/>
          <p:cNvSpPr txBox="1">
            <a:spLocks noGrp="1"/>
          </p:cNvSpPr>
          <p:nvPr>
            <p:ph type="body" idx="5"/>
          </p:nvPr>
        </p:nvSpPr>
        <p:spPr>
          <a:xfrm>
            <a:off x="2072805" y="2955912"/>
            <a:ext cx="2438400" cy="34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None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body" idx="6"/>
          </p:nvPr>
        </p:nvSpPr>
        <p:spPr>
          <a:xfrm>
            <a:off x="757157" y="3298037"/>
            <a:ext cx="3754048" cy="71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3"/>
          <p:cNvSpPr>
            <a:spLocks noGrp="1"/>
          </p:cNvSpPr>
          <p:nvPr>
            <p:ph type="pic" idx="7"/>
          </p:nvPr>
        </p:nvSpPr>
        <p:spPr>
          <a:xfrm>
            <a:off x="3350672" y="4116942"/>
            <a:ext cx="1171200" cy="4941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3"/>
          <p:cNvSpPr txBox="1">
            <a:spLocks noGrp="1"/>
          </p:cNvSpPr>
          <p:nvPr>
            <p:ph type="body" idx="8"/>
          </p:nvPr>
        </p:nvSpPr>
        <p:spPr>
          <a:xfrm>
            <a:off x="2072805" y="4589856"/>
            <a:ext cx="2438400" cy="34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None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body" idx="9"/>
          </p:nvPr>
        </p:nvSpPr>
        <p:spPr>
          <a:xfrm>
            <a:off x="757157" y="4931981"/>
            <a:ext cx="3754048" cy="71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13"/>
          </p:nvPr>
        </p:nvSpPr>
        <p:spPr>
          <a:xfrm>
            <a:off x="3350672" y="5743017"/>
            <a:ext cx="1171200" cy="4941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>
            <a:spLocks noGrp="1"/>
          </p:cNvSpPr>
          <p:nvPr>
            <p:ph type="body" idx="14"/>
          </p:nvPr>
        </p:nvSpPr>
        <p:spPr>
          <a:xfrm>
            <a:off x="2072805" y="6223801"/>
            <a:ext cx="2438400" cy="34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None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body" idx="15"/>
          </p:nvPr>
        </p:nvSpPr>
        <p:spPr>
          <a:xfrm>
            <a:off x="757157" y="6565927"/>
            <a:ext cx="3754048" cy="71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23"/>
          <p:cNvSpPr>
            <a:spLocks noGrp="1"/>
          </p:cNvSpPr>
          <p:nvPr>
            <p:ph type="pic" idx="16"/>
          </p:nvPr>
        </p:nvSpPr>
        <p:spPr>
          <a:xfrm>
            <a:off x="3350672" y="7369094"/>
            <a:ext cx="1171200" cy="4941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3"/>
          <p:cNvSpPr txBox="1">
            <a:spLocks noGrp="1"/>
          </p:cNvSpPr>
          <p:nvPr>
            <p:ph type="body" idx="17"/>
          </p:nvPr>
        </p:nvSpPr>
        <p:spPr>
          <a:xfrm>
            <a:off x="2072805" y="7857747"/>
            <a:ext cx="2438400" cy="34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None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body" idx="18"/>
          </p:nvPr>
        </p:nvSpPr>
        <p:spPr>
          <a:xfrm>
            <a:off x="757157" y="8199872"/>
            <a:ext cx="3754048" cy="71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body" idx="19"/>
          </p:nvPr>
        </p:nvSpPr>
        <p:spPr>
          <a:xfrm>
            <a:off x="758491" y="8973869"/>
            <a:ext cx="3754048" cy="113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98"/>
              </a:spcBef>
              <a:spcAft>
                <a:spcPts val="0"/>
              </a:spcAft>
              <a:buClr>
                <a:schemeClr val="dk1"/>
              </a:buClr>
              <a:buSzPts val="3488"/>
              <a:buFont typeface="Arial"/>
              <a:buNone/>
              <a:defRPr sz="3488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4" name="Google Shape;74;p2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845619" y="9439559"/>
            <a:ext cx="230400" cy="9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23"/>
          <p:cNvGrpSpPr/>
          <p:nvPr/>
        </p:nvGrpSpPr>
        <p:grpSpPr>
          <a:xfrm>
            <a:off x="12211776" y="2226735"/>
            <a:ext cx="1584000" cy="6671206"/>
            <a:chOff x="4579416" y="1979319"/>
            <a:chExt cx="594000" cy="5929961"/>
          </a:xfrm>
        </p:grpSpPr>
        <p:pic>
          <p:nvPicPr>
            <p:cNvPr id="76" name="Google Shape;76;p23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4579416" y="1979319"/>
              <a:ext cx="594000" cy="14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23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4579416" y="3417350"/>
              <a:ext cx="594000" cy="14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23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4579416" y="4866034"/>
              <a:ext cx="594000" cy="14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23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4579416" y="6317529"/>
              <a:ext cx="594000" cy="14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23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4579416" y="7765280"/>
              <a:ext cx="594000" cy="14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81;p23"/>
          <p:cNvSpPr>
            <a:spLocks noGrp="1"/>
          </p:cNvSpPr>
          <p:nvPr>
            <p:ph type="pic" idx="20"/>
          </p:nvPr>
        </p:nvSpPr>
        <p:spPr>
          <a:xfrm>
            <a:off x="6703908" y="1079421"/>
            <a:ext cx="1790701" cy="792099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3"/>
          <p:cNvSpPr>
            <a:spLocks noGrp="1"/>
          </p:cNvSpPr>
          <p:nvPr>
            <p:ph type="pic" idx="21"/>
          </p:nvPr>
        </p:nvSpPr>
        <p:spPr>
          <a:xfrm>
            <a:off x="6703908" y="2724793"/>
            <a:ext cx="1790701" cy="792099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3"/>
          <p:cNvSpPr>
            <a:spLocks noGrp="1"/>
          </p:cNvSpPr>
          <p:nvPr>
            <p:ph type="pic" idx="22"/>
          </p:nvPr>
        </p:nvSpPr>
        <p:spPr>
          <a:xfrm>
            <a:off x="6703908" y="4371724"/>
            <a:ext cx="1790701" cy="792099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3"/>
          <p:cNvSpPr>
            <a:spLocks noGrp="1"/>
          </p:cNvSpPr>
          <p:nvPr>
            <p:ph type="pic" idx="23"/>
          </p:nvPr>
        </p:nvSpPr>
        <p:spPr>
          <a:xfrm>
            <a:off x="6703908" y="6017096"/>
            <a:ext cx="1790701" cy="792099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3"/>
          <p:cNvSpPr>
            <a:spLocks noGrp="1"/>
          </p:cNvSpPr>
          <p:nvPr>
            <p:ph type="pic" idx="24"/>
          </p:nvPr>
        </p:nvSpPr>
        <p:spPr>
          <a:xfrm>
            <a:off x="6703908" y="7567487"/>
            <a:ext cx="1790701" cy="792099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23"/>
          <p:cNvSpPr>
            <a:spLocks noGrp="1"/>
          </p:cNvSpPr>
          <p:nvPr>
            <p:ph type="pic" idx="25"/>
          </p:nvPr>
        </p:nvSpPr>
        <p:spPr>
          <a:xfrm>
            <a:off x="9834108" y="1867046"/>
            <a:ext cx="1790701" cy="792099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3"/>
          <p:cNvSpPr>
            <a:spLocks noGrp="1"/>
          </p:cNvSpPr>
          <p:nvPr>
            <p:ph type="pic" idx="26"/>
          </p:nvPr>
        </p:nvSpPr>
        <p:spPr>
          <a:xfrm>
            <a:off x="9834108" y="3538461"/>
            <a:ext cx="1790701" cy="792099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3"/>
          <p:cNvSpPr>
            <a:spLocks noGrp="1"/>
          </p:cNvSpPr>
          <p:nvPr>
            <p:ph type="pic" idx="27"/>
          </p:nvPr>
        </p:nvSpPr>
        <p:spPr>
          <a:xfrm>
            <a:off x="9834108" y="5159349"/>
            <a:ext cx="1790701" cy="792099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23"/>
          <p:cNvSpPr>
            <a:spLocks noGrp="1"/>
          </p:cNvSpPr>
          <p:nvPr>
            <p:ph type="pic" idx="28"/>
          </p:nvPr>
        </p:nvSpPr>
        <p:spPr>
          <a:xfrm>
            <a:off x="9834108" y="6804721"/>
            <a:ext cx="1790701" cy="792099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23"/>
          <p:cNvSpPr>
            <a:spLocks noGrp="1"/>
          </p:cNvSpPr>
          <p:nvPr>
            <p:ph type="pic" idx="29"/>
          </p:nvPr>
        </p:nvSpPr>
        <p:spPr>
          <a:xfrm>
            <a:off x="9834108" y="8355112"/>
            <a:ext cx="1790701" cy="792099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23"/>
          <p:cNvSpPr>
            <a:spLocks noGrp="1"/>
          </p:cNvSpPr>
          <p:nvPr>
            <p:ph type="pic" idx="30"/>
          </p:nvPr>
        </p:nvSpPr>
        <p:spPr>
          <a:xfrm>
            <a:off x="13787344" y="1649423"/>
            <a:ext cx="1171200" cy="4941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3"/>
          <p:cNvSpPr txBox="1">
            <a:spLocks noGrp="1"/>
          </p:cNvSpPr>
          <p:nvPr>
            <p:ph type="body" idx="31"/>
          </p:nvPr>
        </p:nvSpPr>
        <p:spPr>
          <a:xfrm>
            <a:off x="13780563" y="2132619"/>
            <a:ext cx="2438400" cy="34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None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32"/>
          </p:nvPr>
        </p:nvSpPr>
        <p:spPr>
          <a:xfrm>
            <a:off x="13787344" y="2479667"/>
            <a:ext cx="3754048" cy="71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23"/>
          <p:cNvSpPr>
            <a:spLocks noGrp="1"/>
          </p:cNvSpPr>
          <p:nvPr>
            <p:ph type="pic" idx="33"/>
          </p:nvPr>
        </p:nvSpPr>
        <p:spPr>
          <a:xfrm>
            <a:off x="13787344" y="3275498"/>
            <a:ext cx="1171200" cy="4941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3"/>
          <p:cNvSpPr txBox="1">
            <a:spLocks noGrp="1"/>
          </p:cNvSpPr>
          <p:nvPr>
            <p:ph type="body" idx="34"/>
          </p:nvPr>
        </p:nvSpPr>
        <p:spPr>
          <a:xfrm>
            <a:off x="13780563" y="3761518"/>
            <a:ext cx="2438400" cy="34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None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35"/>
          </p:nvPr>
        </p:nvSpPr>
        <p:spPr>
          <a:xfrm>
            <a:off x="13787344" y="4108567"/>
            <a:ext cx="3754048" cy="71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3"/>
          <p:cNvSpPr>
            <a:spLocks noGrp="1"/>
          </p:cNvSpPr>
          <p:nvPr>
            <p:ph type="pic" idx="36"/>
          </p:nvPr>
        </p:nvSpPr>
        <p:spPr>
          <a:xfrm>
            <a:off x="13787344" y="4901573"/>
            <a:ext cx="1171200" cy="4941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3"/>
          <p:cNvSpPr txBox="1">
            <a:spLocks noGrp="1"/>
          </p:cNvSpPr>
          <p:nvPr>
            <p:ph type="body" idx="37"/>
          </p:nvPr>
        </p:nvSpPr>
        <p:spPr>
          <a:xfrm>
            <a:off x="13780563" y="5390418"/>
            <a:ext cx="2438400" cy="34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None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38"/>
          </p:nvPr>
        </p:nvSpPr>
        <p:spPr>
          <a:xfrm>
            <a:off x="13787344" y="5737467"/>
            <a:ext cx="3754048" cy="71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23"/>
          <p:cNvSpPr>
            <a:spLocks noGrp="1"/>
          </p:cNvSpPr>
          <p:nvPr>
            <p:ph type="pic" idx="39"/>
          </p:nvPr>
        </p:nvSpPr>
        <p:spPr>
          <a:xfrm>
            <a:off x="13787344" y="6527648"/>
            <a:ext cx="1171200" cy="4941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23"/>
          <p:cNvSpPr txBox="1">
            <a:spLocks noGrp="1"/>
          </p:cNvSpPr>
          <p:nvPr>
            <p:ph type="body" idx="40"/>
          </p:nvPr>
        </p:nvSpPr>
        <p:spPr>
          <a:xfrm>
            <a:off x="13780563" y="7019318"/>
            <a:ext cx="2438400" cy="34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None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body" idx="41"/>
          </p:nvPr>
        </p:nvSpPr>
        <p:spPr>
          <a:xfrm>
            <a:off x="13787344" y="7366367"/>
            <a:ext cx="3754048" cy="71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>
            <a:spLocks noGrp="1"/>
          </p:cNvSpPr>
          <p:nvPr>
            <p:ph type="pic" idx="42"/>
          </p:nvPr>
        </p:nvSpPr>
        <p:spPr>
          <a:xfrm>
            <a:off x="13787344" y="8153726"/>
            <a:ext cx="1171200" cy="494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3"/>
          <p:cNvSpPr txBox="1">
            <a:spLocks noGrp="1"/>
          </p:cNvSpPr>
          <p:nvPr>
            <p:ph type="body" idx="43"/>
          </p:nvPr>
        </p:nvSpPr>
        <p:spPr>
          <a:xfrm>
            <a:off x="13780563" y="8648219"/>
            <a:ext cx="2438400" cy="34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None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body" idx="44"/>
          </p:nvPr>
        </p:nvSpPr>
        <p:spPr>
          <a:xfrm>
            <a:off x="13787344" y="8995268"/>
            <a:ext cx="3754048" cy="71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•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–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7187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2025"/>
              <a:buFont typeface="Arial"/>
              <a:buChar char="»"/>
              <a:defRPr sz="2025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8">
          <p15:clr>
            <a:srgbClr val="FBAE40"/>
          </p15:clr>
        </p15:guide>
        <p15:guide id="2" pos="5760">
          <p15:clr>
            <a:srgbClr val="FBAE40"/>
          </p15:clr>
        </p15:guide>
        <p15:guide id="3" pos="437">
          <p15:clr>
            <a:srgbClr val="FBAE40"/>
          </p15:clr>
        </p15:guide>
        <p15:guide id="4" pos="11083">
          <p15:clr>
            <a:srgbClr val="FBAE40"/>
          </p15:clr>
        </p15:guide>
        <p15:guide id="5" orient="horz" pos="630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with blue lines&#10;&#10;Description automatically generated with medium confidence">
            <a:extLst>
              <a:ext uri="{FF2B5EF4-FFF2-40B4-BE49-F238E27FC236}">
                <a16:creationId xmlns:a16="http://schemas.microsoft.com/office/drawing/2014/main" id="{E471F199-4486-3AFA-B558-885D49D17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786" y="1772290"/>
            <a:ext cx="12992100" cy="4857750"/>
          </a:xfrm>
          <a:prstGeom prst="rect">
            <a:avLst/>
          </a:prstGeom>
        </p:spPr>
      </p:pic>
      <p:sp>
        <p:nvSpPr>
          <p:cNvPr id="112" name="Google Shape;112;p1"/>
          <p:cNvSpPr txBox="1"/>
          <p:nvPr/>
        </p:nvSpPr>
        <p:spPr>
          <a:xfrm>
            <a:off x="714802" y="6858139"/>
            <a:ext cx="8544752" cy="1839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56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Final</a:t>
            </a:r>
            <a:r>
              <a:rPr lang="iw-IL" sz="72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 - Presentation</a:t>
            </a:r>
            <a:endParaRPr dirty="0"/>
          </a:p>
        </p:txBody>
      </p:sp>
      <p:sp>
        <p:nvSpPr>
          <p:cNvPr id="113" name="Google Shape;113;p1"/>
          <p:cNvSpPr txBox="1"/>
          <p:nvPr/>
        </p:nvSpPr>
        <p:spPr>
          <a:xfrm>
            <a:off x="714802" y="7736891"/>
            <a:ext cx="8544752" cy="130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48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800" dirty="0">
                <a:solidFill>
                  <a:srgbClr val="2BB4D4"/>
                </a:solidFill>
                <a:latin typeface="Calibri"/>
                <a:ea typeface="Calibri"/>
                <a:cs typeface="Calibri"/>
                <a:sym typeface="Calibri"/>
              </a:rPr>
              <a:t>Report System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69936272-6033-C5FA-AD8A-12387816B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04F3E953-F09A-4E2A-D67F-69F5AF6BCE05}"/>
              </a:ext>
            </a:extLst>
          </p:cNvPr>
          <p:cNvSpPr txBox="1"/>
          <p:nvPr/>
        </p:nvSpPr>
        <p:spPr>
          <a:xfrm>
            <a:off x="5759355" y="419100"/>
            <a:ext cx="11906451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9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מבנה הפרויקט – דף לא קיים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AD46A-25D1-C427-C2FD-C617F535F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" y="1804095"/>
            <a:ext cx="18281026" cy="73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93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8E7E037E-89CD-9967-94D0-556704D0D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FD241825-B027-B218-BB51-7DA14FE74440}"/>
              </a:ext>
            </a:extLst>
          </p:cNvPr>
          <p:cNvSpPr txBox="1"/>
          <p:nvPr/>
        </p:nvSpPr>
        <p:spPr>
          <a:xfrm>
            <a:off x="5964072" y="419100"/>
            <a:ext cx="11701734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9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מבנה הפרויקט – דף מנהל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81A5B3-B4DD-78D5-3417-AC4B1BD24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" y="1804095"/>
            <a:ext cx="18281026" cy="76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1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099C89A4-6650-9E73-EC88-7DF1BBDA3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CDCDBBD6-00B6-99DF-9A8C-8FC8D8283CA0}"/>
              </a:ext>
            </a:extLst>
          </p:cNvPr>
          <p:cNvSpPr txBox="1"/>
          <p:nvPr/>
        </p:nvSpPr>
        <p:spPr>
          <a:xfrm>
            <a:off x="5964072" y="419100"/>
            <a:ext cx="11701734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9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קשים ואתגרים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CEE901-E94B-4921-F95F-D6C6CE28FF34}"/>
              </a:ext>
            </a:extLst>
          </p:cNvPr>
          <p:cNvSpPr txBox="1"/>
          <p:nvPr/>
        </p:nvSpPr>
        <p:spPr>
          <a:xfrm>
            <a:off x="1965278" y="2060812"/>
            <a:ext cx="1490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>
                <a:solidFill>
                  <a:schemeClr val="tx1"/>
                </a:solidFill>
              </a:rPr>
              <a:t>חוסר רצינות מצד סמנכ"ל החברה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C72F16-A9D0-FB92-DEDC-73F41FEC2F95}"/>
              </a:ext>
            </a:extLst>
          </p:cNvPr>
          <p:cNvSpPr txBox="1"/>
          <p:nvPr/>
        </p:nvSpPr>
        <p:spPr>
          <a:xfrm>
            <a:off x="1965278" y="2891809"/>
            <a:ext cx="1490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/>
              <a:t>שימוש בטכנולוגיות חדשות</a:t>
            </a:r>
            <a:endParaRPr lang="he-IL" sz="4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33D09-1AFF-E0E5-41EA-C857F2BCD242}"/>
              </a:ext>
            </a:extLst>
          </p:cNvPr>
          <p:cNvSpPr txBox="1"/>
          <p:nvPr/>
        </p:nvSpPr>
        <p:spPr>
          <a:xfrm>
            <a:off x="1965278" y="3722806"/>
            <a:ext cx="1490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>
                <a:solidFill>
                  <a:schemeClr val="tx1"/>
                </a:solidFill>
              </a:rPr>
              <a:t>שיפור הפרויקט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88D045-1D01-F3C4-BC50-DE6A44815A50}"/>
              </a:ext>
            </a:extLst>
          </p:cNvPr>
          <p:cNvSpPr txBox="1"/>
          <p:nvPr/>
        </p:nvSpPr>
        <p:spPr>
          <a:xfrm>
            <a:off x="1965278" y="4553803"/>
            <a:ext cx="1490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>
                <a:solidFill>
                  <a:schemeClr val="tx1"/>
                </a:solidFill>
              </a:rPr>
              <a:t>עבודה עצמאית</a:t>
            </a:r>
          </a:p>
        </p:txBody>
      </p:sp>
    </p:spTree>
    <p:extLst>
      <p:ext uri="{BB962C8B-B14F-4D97-AF65-F5344CB8AC3E}">
        <p14:creationId xmlns:p14="http://schemas.microsoft.com/office/powerpoint/2010/main" val="77658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26B311C6-C4F8-C093-FF1C-7565C7BF9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62B625A3-03A8-2FE4-E441-5B54DCA00014}"/>
              </a:ext>
            </a:extLst>
          </p:cNvPr>
          <p:cNvSpPr txBox="1"/>
          <p:nvPr/>
        </p:nvSpPr>
        <p:spPr>
          <a:xfrm>
            <a:off x="3327400" y="419100"/>
            <a:ext cx="1433840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9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תוצאה סופית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B82D00-B75B-24BE-9361-C8F7A117D667}"/>
              </a:ext>
            </a:extLst>
          </p:cNvPr>
          <p:cNvSpPr txBox="1"/>
          <p:nvPr/>
        </p:nvSpPr>
        <p:spPr>
          <a:xfrm>
            <a:off x="1965278" y="2060812"/>
            <a:ext cx="1490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>
                <a:solidFill>
                  <a:schemeClr val="tx1"/>
                </a:solidFill>
              </a:rPr>
              <a:t>מערכת המאפשרת לעובדים לדווח בקלות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3577CA-7735-F635-B1E1-826A6B6EEB5B}"/>
              </a:ext>
            </a:extLst>
          </p:cNvPr>
          <p:cNvSpPr txBox="1"/>
          <p:nvPr/>
        </p:nvSpPr>
        <p:spPr>
          <a:xfrm>
            <a:off x="1965278" y="2964405"/>
            <a:ext cx="149033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/>
              <a:t>להפוך את המערכת לידידותית למשתמש, אמינה, אינטואיטיבית ויעילה</a:t>
            </a:r>
            <a:endParaRPr lang="he-IL" sz="4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10C92-E771-9F01-A84C-54E1688E74AA}"/>
              </a:ext>
            </a:extLst>
          </p:cNvPr>
          <p:cNvSpPr txBox="1"/>
          <p:nvPr/>
        </p:nvSpPr>
        <p:spPr>
          <a:xfrm>
            <a:off x="1965278" y="4534065"/>
            <a:ext cx="149033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/>
              <a:t>למנוע תקלות, חריגות וטעויות במהלך ההתנהלות עם המערכת. </a:t>
            </a:r>
            <a:endParaRPr lang="he-IL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92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3376A8A1-8B2A-9FE0-1B23-D6F96EFC2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4FC3D8D1-839A-1E0C-4A6A-CFFB8075DEEF}"/>
              </a:ext>
            </a:extLst>
          </p:cNvPr>
          <p:cNvSpPr txBox="1"/>
          <p:nvPr/>
        </p:nvSpPr>
        <p:spPr>
          <a:xfrm>
            <a:off x="2108200" y="419100"/>
            <a:ext cx="1555760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9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הבדלים בין הדו"ח אפיון לתוצר הסופי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E80526-E251-AC28-68E8-98DA54F64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86" y="1804095"/>
            <a:ext cx="7368140" cy="3876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DAA206-928E-0CAA-46E7-2ED636D17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87" y="5824122"/>
            <a:ext cx="10376214" cy="37363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C52FE5-2B59-9B84-C37B-60DD60B003CF}"/>
              </a:ext>
            </a:extLst>
          </p:cNvPr>
          <p:cNvSpPr txBox="1"/>
          <p:nvPr/>
        </p:nvSpPr>
        <p:spPr>
          <a:xfrm>
            <a:off x="1965278" y="2060812"/>
            <a:ext cx="149033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>
                <a:solidFill>
                  <a:schemeClr val="tx1"/>
                </a:solidFill>
              </a:rPr>
              <a:t>התווסף הצגת הערות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>
                <a:solidFill>
                  <a:schemeClr val="tx1"/>
                </a:solidFill>
              </a:rPr>
              <a:t>שנוי השדות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>
                <a:solidFill>
                  <a:schemeClr val="tx1"/>
                </a:solidFill>
              </a:rPr>
              <a:t>הורדת זמנים להצגה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>
                <a:solidFill>
                  <a:schemeClr val="tx1"/>
                </a:solidFill>
              </a:rPr>
              <a:t>ניטרול שדות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he-IL" sz="48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A2F77-B3DC-5294-C2D1-A029884D64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437" t="36526" r="23591" b="30254"/>
          <a:stretch/>
        </p:blipFill>
        <p:spPr>
          <a:xfrm>
            <a:off x="11177517" y="6103181"/>
            <a:ext cx="6419355" cy="34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9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DC7007CA-01A9-888B-EF08-3942EED46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76A6829F-D3EA-AED1-07A3-4571B8F3C7AF}"/>
              </a:ext>
            </a:extLst>
          </p:cNvPr>
          <p:cNvSpPr txBox="1"/>
          <p:nvPr/>
        </p:nvSpPr>
        <p:spPr>
          <a:xfrm>
            <a:off x="5964072" y="419100"/>
            <a:ext cx="11701734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 rtl="1">
              <a:lnSpc>
                <a:spcPts val="9000"/>
              </a:lnSpc>
            </a:pPr>
            <a:r>
              <a:rPr lang="en-US" sz="9000" b="1" dirty="0">
                <a:solidFill>
                  <a:srgbClr val="004AAD"/>
                </a:solidFill>
                <a:latin typeface="Calibri" panose="020F0502020204030204" pitchFamily="34" charset="0"/>
              </a:rPr>
              <a:t>Gantt Chart</a:t>
            </a:r>
            <a:endParaRPr lang="en-US" sz="9000" b="1" dirty="0">
              <a:solidFill>
                <a:srgbClr val="004AAD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E0B8C-DF91-92E6-8E7B-79330E3E3367}"/>
              </a:ext>
            </a:extLst>
          </p:cNvPr>
          <p:cNvSpPr txBox="1"/>
          <p:nvPr/>
        </p:nvSpPr>
        <p:spPr>
          <a:xfrm>
            <a:off x="17449800" y="1339007"/>
            <a:ext cx="935804" cy="523220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pPr algn="ctr" rtl="1"/>
            <a:r>
              <a:rPr lang="en-US" b="1" dirty="0">
                <a:solidFill>
                  <a:srgbClr val="004AAD"/>
                </a:solidFill>
              </a:rPr>
              <a:t>2024</a:t>
            </a:r>
          </a:p>
          <a:p>
            <a:pPr algn="ctr" rtl="1"/>
            <a:r>
              <a:rPr lang="he-IL" dirty="0">
                <a:solidFill>
                  <a:srgbClr val="004AAD"/>
                </a:solidFill>
                <a:cs typeface="Calibri" panose="020F0502020204030204" pitchFamily="34" charset="0"/>
              </a:rPr>
              <a:t>רבעון א'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509770-2C99-3E60-9C66-462CBD7C6B38}"/>
              </a:ext>
            </a:extLst>
          </p:cNvPr>
          <p:cNvSpPr txBox="1"/>
          <p:nvPr/>
        </p:nvSpPr>
        <p:spPr>
          <a:xfrm>
            <a:off x="11620471" y="1288697"/>
            <a:ext cx="935804" cy="523220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pPr algn="ctr" rtl="1"/>
            <a:r>
              <a:rPr lang="en-US" b="1" dirty="0">
                <a:solidFill>
                  <a:srgbClr val="004AAD"/>
                </a:solidFill>
              </a:rPr>
              <a:t>2024</a:t>
            </a:r>
          </a:p>
          <a:p>
            <a:pPr algn="ctr" rtl="1"/>
            <a:r>
              <a:rPr lang="he-IL" dirty="0">
                <a:solidFill>
                  <a:srgbClr val="004AAD"/>
                </a:solidFill>
                <a:cs typeface="Calibri" panose="020F0502020204030204" pitchFamily="34" charset="0"/>
              </a:rPr>
              <a:t>רבעון ב'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C00AF-CA2E-61FA-BA46-B8DC65CA755E}"/>
              </a:ext>
            </a:extLst>
          </p:cNvPr>
          <p:cNvSpPr txBox="1"/>
          <p:nvPr/>
        </p:nvSpPr>
        <p:spPr>
          <a:xfrm>
            <a:off x="6043038" y="1343031"/>
            <a:ext cx="935804" cy="523220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pPr algn="ctr" rtl="1"/>
            <a:r>
              <a:rPr lang="en-US" b="1" dirty="0">
                <a:solidFill>
                  <a:srgbClr val="004AAD"/>
                </a:solidFill>
              </a:rPr>
              <a:t>2024</a:t>
            </a:r>
          </a:p>
          <a:p>
            <a:pPr algn="ctr" rtl="1"/>
            <a:r>
              <a:rPr lang="he-IL" dirty="0">
                <a:solidFill>
                  <a:srgbClr val="004AAD"/>
                </a:solidFill>
                <a:cs typeface="Calibri" panose="020F0502020204030204" pitchFamily="34" charset="0"/>
              </a:rPr>
              <a:t>רבעון ג'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903A2F-5488-185C-A9D5-3E360874857B}"/>
              </a:ext>
            </a:extLst>
          </p:cNvPr>
          <p:cNvSpPr txBox="1"/>
          <p:nvPr/>
        </p:nvSpPr>
        <p:spPr>
          <a:xfrm>
            <a:off x="304800" y="1296769"/>
            <a:ext cx="935804" cy="646331"/>
          </a:xfrm>
          <a:prstGeom prst="rect">
            <a:avLst/>
          </a:prstGeom>
          <a:noFill/>
          <a:effectLst/>
        </p:spPr>
        <p:txBody>
          <a:bodyPr wrap="square" rtlCol="1">
            <a:spAutoFit/>
          </a:bodyPr>
          <a:lstStyle/>
          <a:p>
            <a:pPr algn="ctr" rtl="1"/>
            <a:r>
              <a:rPr lang="en-US" b="1" dirty="0">
                <a:solidFill>
                  <a:srgbClr val="004AAD"/>
                </a:solidFill>
              </a:rPr>
              <a:t>2024</a:t>
            </a:r>
          </a:p>
          <a:p>
            <a:pPr algn="ctr" rtl="1"/>
            <a:r>
              <a:rPr lang="he-IL" dirty="0">
                <a:solidFill>
                  <a:srgbClr val="004AAD"/>
                </a:solidFill>
                <a:cs typeface="Calibri" panose="020F0502020204030204" pitchFamily="34" charset="0"/>
              </a:rPr>
              <a:t>רבעון ד'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A9CFDAA-CAD2-C036-5132-FE610452CE8E}"/>
              </a:ext>
            </a:extLst>
          </p:cNvPr>
          <p:cNvSpPr/>
          <p:nvPr/>
        </p:nvSpPr>
        <p:spPr>
          <a:xfrm>
            <a:off x="12225755" y="2696718"/>
            <a:ext cx="5751799" cy="182880"/>
          </a:xfrm>
          <a:prstGeom prst="roundRect">
            <a:avLst/>
          </a:prstGeom>
          <a:solidFill>
            <a:srgbClr val="C1EBC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1" anchor="ctr"/>
          <a:lstStyle/>
          <a:p>
            <a:pPr algn="ctr"/>
            <a:r>
              <a:rPr lang="he-IL" sz="1400">
                <a:solidFill>
                  <a:schemeClr val="tx1"/>
                </a:solidFill>
                <a:cs typeface="Calibri"/>
              </a:rPr>
              <a:t>למידת טכנולוגיות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6AAEBDF-F255-F576-6471-306B3BFF26E7}"/>
              </a:ext>
            </a:extLst>
          </p:cNvPr>
          <p:cNvSpPr/>
          <p:nvPr/>
        </p:nvSpPr>
        <p:spPr>
          <a:xfrm>
            <a:off x="8999220" y="3254001"/>
            <a:ext cx="3006985" cy="258395"/>
          </a:xfrm>
          <a:prstGeom prst="roundRect">
            <a:avLst/>
          </a:prstGeom>
          <a:solidFill>
            <a:srgbClr val="FAFABE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1" anchor="ctr"/>
          <a:lstStyle/>
          <a:p>
            <a:pPr algn="ctr" rtl="1"/>
            <a:r>
              <a:rPr lang="he-IL" sz="1400" dirty="0">
                <a:solidFill>
                  <a:schemeClr val="tx1"/>
                </a:solidFill>
                <a:ea typeface="+mn-lt"/>
                <a:cs typeface="+mn-lt"/>
              </a:rPr>
              <a:t>הקמת פרויקט Node.js</a:t>
            </a:r>
            <a:endParaRPr lang="en-US" sz="14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7E9E05-6E92-3508-AC77-2E0AA6B3551B}"/>
              </a:ext>
            </a:extLst>
          </p:cNvPr>
          <p:cNvSpPr/>
          <p:nvPr/>
        </p:nvSpPr>
        <p:spPr>
          <a:xfrm>
            <a:off x="8999220" y="3646690"/>
            <a:ext cx="3006985" cy="480959"/>
          </a:xfrm>
          <a:prstGeom prst="roundRect">
            <a:avLst/>
          </a:prstGeom>
          <a:solidFill>
            <a:srgbClr val="FAFABE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1" anchor="ctr"/>
          <a:lstStyle/>
          <a:p>
            <a:pPr algn="ctr" rtl="1"/>
            <a:r>
              <a:rPr lang="he-IL" sz="1400" dirty="0">
                <a:solidFill>
                  <a:schemeClr val="tx1"/>
                </a:solidFill>
                <a:ea typeface="+mn-lt"/>
                <a:cs typeface="+mn-lt"/>
              </a:rPr>
              <a:t>פיתוח תשתיות לתקשורת עם בסיס נתונים</a:t>
            </a:r>
            <a:endParaRPr lang="en-US" sz="14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A6F2B93-C813-2C4E-4F07-95B333AD7123}"/>
              </a:ext>
            </a:extLst>
          </p:cNvPr>
          <p:cNvSpPr/>
          <p:nvPr/>
        </p:nvSpPr>
        <p:spPr>
          <a:xfrm>
            <a:off x="6632900" y="4268537"/>
            <a:ext cx="2366320" cy="215861"/>
          </a:xfrm>
          <a:prstGeom prst="roundRect">
            <a:avLst/>
          </a:prstGeom>
          <a:solidFill>
            <a:srgbClr val="FAFABE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1" anchor="ctr"/>
          <a:lstStyle/>
          <a:p>
            <a:pPr algn="ctr" rtl="1"/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הגדרת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he-IL" sz="1400" dirty="0">
                <a:solidFill>
                  <a:schemeClr val="tx1"/>
                </a:solidFill>
                <a:ea typeface="+mn-lt"/>
                <a:cs typeface="+mn-lt"/>
              </a:rPr>
              <a:t>קריאות 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Postman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89CAF5-FB93-8BCF-29A6-B9AE801A7748}"/>
              </a:ext>
            </a:extLst>
          </p:cNvPr>
          <p:cNvSpPr/>
          <p:nvPr/>
        </p:nvSpPr>
        <p:spPr>
          <a:xfrm>
            <a:off x="491724" y="6900106"/>
            <a:ext cx="1488511" cy="715235"/>
          </a:xfrm>
          <a:prstGeom prst="roundRect">
            <a:avLst/>
          </a:prstGeom>
          <a:solidFill>
            <a:srgbClr val="F09EA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1" anchor="ctr"/>
          <a:lstStyle/>
          <a:p>
            <a:pPr algn="ctr"/>
            <a:r>
              <a:rPr lang="he-IL" sz="1400" dirty="0">
                <a:solidFill>
                  <a:schemeClr val="tx1"/>
                </a:solidFill>
                <a:ea typeface="+mn-lt"/>
                <a:cs typeface="+mn-lt"/>
              </a:rPr>
              <a:t>מתן תמיכה וליווי במהלך תקופת ההטמעה</a:t>
            </a:r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19AE4B2-EB1F-652D-D52D-670A714C699C}"/>
              </a:ext>
            </a:extLst>
          </p:cNvPr>
          <p:cNvSpPr/>
          <p:nvPr/>
        </p:nvSpPr>
        <p:spPr>
          <a:xfrm>
            <a:off x="63960" y="7813129"/>
            <a:ext cx="1916275" cy="715236"/>
          </a:xfrm>
          <a:prstGeom prst="roundRect">
            <a:avLst/>
          </a:prstGeom>
          <a:solidFill>
            <a:srgbClr val="F09EA7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1" anchor="ctr"/>
          <a:lstStyle/>
          <a:p>
            <a:pPr algn="ctr" rtl="1"/>
            <a:r>
              <a:rPr lang="he-IL" sz="1400">
                <a:solidFill>
                  <a:schemeClr val="tx1"/>
                </a:solidFill>
                <a:ea typeface="+mn-lt"/>
                <a:cs typeface="+mn-lt"/>
              </a:rPr>
              <a:t>הפקת דוחות מסכמים והעברת המקל לצוות התחזוקה</a:t>
            </a:r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BAAC5A-D688-5C7E-B4E5-25F8507AC2C6}"/>
              </a:ext>
            </a:extLst>
          </p:cNvPr>
          <p:cNvGrpSpPr/>
          <p:nvPr/>
        </p:nvGrpSpPr>
        <p:grpSpPr>
          <a:xfrm>
            <a:off x="648179" y="1866251"/>
            <a:ext cx="17411221" cy="393131"/>
            <a:chOff x="648179" y="1866251"/>
            <a:chExt cx="17411221" cy="393131"/>
          </a:xfrm>
          <a:effectLst/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7E177A2-76C8-A5DD-0023-9C804F504B38}"/>
                </a:ext>
              </a:extLst>
            </p:cNvPr>
            <p:cNvCxnSpPr>
              <a:cxnSpLocks/>
            </p:cNvCxnSpPr>
            <p:nvPr/>
          </p:nvCxnSpPr>
          <p:spPr>
            <a:xfrm>
              <a:off x="697407" y="2062816"/>
              <a:ext cx="1728307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AC5184F-F56A-A783-B325-0249D0523250}"/>
                </a:ext>
              </a:extLst>
            </p:cNvPr>
            <p:cNvSpPr/>
            <p:nvPr/>
          </p:nvSpPr>
          <p:spPr>
            <a:xfrm>
              <a:off x="648179" y="1973147"/>
              <a:ext cx="157836" cy="179338"/>
            </a:xfrm>
            <a:prstGeom prst="ellipse">
              <a:avLst/>
            </a:prstGeom>
            <a:ln w="571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cs typeface="Calibri" panose="020F0502020204030204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70B380C-7BB7-2FE8-79DC-7D0F1F326709}"/>
                </a:ext>
              </a:extLst>
            </p:cNvPr>
            <p:cNvSpPr/>
            <p:nvPr/>
          </p:nvSpPr>
          <p:spPr>
            <a:xfrm>
              <a:off x="6475064" y="1950798"/>
              <a:ext cx="157836" cy="179338"/>
            </a:xfrm>
            <a:prstGeom prst="ellipse">
              <a:avLst/>
            </a:prstGeom>
            <a:ln w="571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cs typeface="Calibri" panose="020F0502020204030204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47CB37-E697-08A6-06AB-BEB039A74ED7}"/>
                </a:ext>
              </a:extLst>
            </p:cNvPr>
            <p:cNvSpPr/>
            <p:nvPr/>
          </p:nvSpPr>
          <p:spPr>
            <a:xfrm>
              <a:off x="12088373" y="1950798"/>
              <a:ext cx="157836" cy="179338"/>
            </a:xfrm>
            <a:prstGeom prst="ellipse">
              <a:avLst/>
            </a:prstGeom>
            <a:ln w="571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cs typeface="Calibri" panose="020F050202020403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0B371E-4E31-9CD8-FC03-39D558F9871F}"/>
                </a:ext>
              </a:extLst>
            </p:cNvPr>
            <p:cNvSpPr/>
            <p:nvPr/>
          </p:nvSpPr>
          <p:spPr>
            <a:xfrm>
              <a:off x="17901564" y="1973147"/>
              <a:ext cx="157836" cy="179338"/>
            </a:xfrm>
            <a:prstGeom prst="ellipse">
              <a:avLst/>
            </a:prstGeom>
            <a:ln w="571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cs typeface="Calibri" panose="020F050202020403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C5C106F-5022-FE06-F6ED-4C4908E3C8AD}"/>
                </a:ext>
              </a:extLst>
            </p:cNvPr>
            <p:cNvCxnSpPr>
              <a:cxnSpLocks/>
            </p:cNvCxnSpPr>
            <p:nvPr/>
          </p:nvCxnSpPr>
          <p:spPr>
            <a:xfrm>
              <a:off x="1757064" y="1866251"/>
              <a:ext cx="0" cy="3931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3850C22-0997-02B9-7E2A-05515449733F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1866251"/>
              <a:ext cx="0" cy="39313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D41C79B-2E97-6C07-BA24-8BB24BF5C97A}"/>
              </a:ext>
            </a:extLst>
          </p:cNvPr>
          <p:cNvSpPr/>
          <p:nvPr/>
        </p:nvSpPr>
        <p:spPr>
          <a:xfrm>
            <a:off x="648179" y="5067218"/>
            <a:ext cx="8351041" cy="257892"/>
          </a:xfrm>
          <a:prstGeom prst="roundRect">
            <a:avLst/>
          </a:prstGeom>
          <a:solidFill>
            <a:srgbClr val="FAFABE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1" anchor="ctr"/>
          <a:lstStyle/>
          <a:p>
            <a:pPr algn="ctr" rtl="1"/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בדיקות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אינטגרציה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4FB7F7-E941-F4C4-444A-09C8B982A76B}"/>
              </a:ext>
            </a:extLst>
          </p:cNvPr>
          <p:cNvSpPr/>
          <p:nvPr/>
        </p:nvSpPr>
        <p:spPr>
          <a:xfrm>
            <a:off x="8999220" y="2879597"/>
            <a:ext cx="3006985" cy="233407"/>
          </a:xfrm>
          <a:prstGeom prst="roundRect">
            <a:avLst/>
          </a:prstGeom>
          <a:solidFill>
            <a:srgbClr val="FAFABE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1" anchor="ctr"/>
          <a:lstStyle/>
          <a:p>
            <a:pPr algn="ctr" rtl="1"/>
            <a:r>
              <a:rPr lang="he-IL" sz="1400" dirty="0">
                <a:solidFill>
                  <a:schemeClr val="tx1"/>
                </a:solidFill>
                <a:ea typeface="+mn-lt"/>
                <a:cs typeface="+mn-lt"/>
              </a:rPr>
              <a:t>פיתוח תשתיות React</a:t>
            </a:r>
            <a:endParaRPr lang="en-US" sz="1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4339054-A68A-85D0-3344-B274BCB91019}"/>
              </a:ext>
            </a:extLst>
          </p:cNvPr>
          <p:cNvSpPr/>
          <p:nvPr/>
        </p:nvSpPr>
        <p:spPr>
          <a:xfrm>
            <a:off x="648179" y="5469542"/>
            <a:ext cx="2852704" cy="182868"/>
          </a:xfrm>
          <a:prstGeom prst="roundRect">
            <a:avLst/>
          </a:prstGeom>
          <a:solidFill>
            <a:srgbClr val="FAFABE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1" anchor="ctr"/>
          <a:lstStyle/>
          <a:p>
            <a:pPr algn="ctr" rtl="1"/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ביצוע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בדיקות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ידניות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ואוטומטיות</a:t>
            </a:r>
            <a:endParaRPr lang="en-US" sz="14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1BEB8EB-FA6C-A902-87E5-228222341846}"/>
              </a:ext>
            </a:extLst>
          </p:cNvPr>
          <p:cNvSpPr/>
          <p:nvPr/>
        </p:nvSpPr>
        <p:spPr>
          <a:xfrm>
            <a:off x="648179" y="5819339"/>
            <a:ext cx="2294844" cy="458478"/>
          </a:xfrm>
          <a:prstGeom prst="roundRect">
            <a:avLst/>
          </a:prstGeom>
          <a:solidFill>
            <a:srgbClr val="FAFABE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1" anchor="ctr"/>
          <a:lstStyle/>
          <a:p>
            <a:pPr algn="ctr" rtl="1"/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טיפול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בתקלות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ושיפורים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על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פי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תוצאות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+mn-lt"/>
                <a:cs typeface="+mn-lt"/>
              </a:rPr>
              <a:t>הבדיקות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60103CE-839B-6A09-53CE-371FD771F90C}"/>
              </a:ext>
            </a:extLst>
          </p:cNvPr>
          <p:cNvGrpSpPr/>
          <p:nvPr/>
        </p:nvGrpSpPr>
        <p:grpSpPr>
          <a:xfrm>
            <a:off x="192277" y="9089882"/>
            <a:ext cx="3225056" cy="765738"/>
            <a:chOff x="1360460" y="7645528"/>
            <a:chExt cx="3225056" cy="84191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2061C42-FF18-E028-85B0-2FB3C642C734}"/>
                </a:ext>
              </a:extLst>
            </p:cNvPr>
            <p:cNvSpPr txBox="1"/>
            <p:nvPr/>
          </p:nvSpPr>
          <p:spPr>
            <a:xfrm>
              <a:off x="3517439" y="7645528"/>
              <a:ext cx="1068077" cy="400112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/>
            <a:p>
              <a:pPr algn="r" rtl="1"/>
              <a:r>
                <a:rPr lang="he-IL" sz="2000" b="1" dirty="0">
                  <a:solidFill>
                    <a:srgbClr val="004AAD"/>
                  </a:solidFill>
                  <a:cs typeface="Calibri" panose="020F0502020204030204" pitchFamily="34" charset="0"/>
                </a:rPr>
                <a:t>מקרא</a:t>
              </a:r>
              <a:endParaRPr lang="he-IL" b="1" dirty="0">
                <a:solidFill>
                  <a:srgbClr val="004AAD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3DB4CE4C-CDE7-71FD-C576-0E0FDEF43F70}"/>
                </a:ext>
              </a:extLst>
            </p:cNvPr>
            <p:cNvSpPr/>
            <p:nvPr/>
          </p:nvSpPr>
          <p:spPr>
            <a:xfrm>
              <a:off x="1360460" y="7997503"/>
              <a:ext cx="911804" cy="150000"/>
            </a:xfrm>
            <a:prstGeom prst="roundRect">
              <a:avLst/>
            </a:prstGeom>
            <a:solidFill>
              <a:srgbClr val="FAFABE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cs typeface="Calibri" panose="020F0502020204030204" pitchFamily="34" charset="0"/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DF5675CF-BDC0-A147-7210-72B9DDCBE67E}"/>
                </a:ext>
              </a:extLst>
            </p:cNvPr>
            <p:cNvSpPr/>
            <p:nvPr/>
          </p:nvSpPr>
          <p:spPr>
            <a:xfrm>
              <a:off x="1360460" y="8227774"/>
              <a:ext cx="911804" cy="150000"/>
            </a:xfrm>
            <a:prstGeom prst="roundRect">
              <a:avLst/>
            </a:prstGeom>
            <a:solidFill>
              <a:srgbClr val="F09EA7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cs typeface="Calibri" panose="020F050202020403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8AD414B-4498-3B30-C4F0-9DFBDC9C6E6C}"/>
                </a:ext>
              </a:extLst>
            </p:cNvPr>
            <p:cNvSpPr txBox="1"/>
            <p:nvPr/>
          </p:nvSpPr>
          <p:spPr>
            <a:xfrm>
              <a:off x="2588446" y="7887838"/>
              <a:ext cx="1318382" cy="369332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/>
            <a:p>
              <a:pPr algn="r" rtl="1"/>
              <a:r>
                <a:rPr lang="he-IL" dirty="0">
                  <a:solidFill>
                    <a:srgbClr val="004AAD"/>
                  </a:solidFill>
                  <a:cs typeface="Calibri" panose="020F0502020204030204" pitchFamily="34" charset="0"/>
                </a:rPr>
                <a:t>פיתוח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E32D3D0-33FF-2BA3-F6F0-6FA62157AED9}"/>
                </a:ext>
              </a:extLst>
            </p:cNvPr>
            <p:cNvSpPr txBox="1"/>
            <p:nvPr/>
          </p:nvSpPr>
          <p:spPr>
            <a:xfrm>
              <a:off x="2206990" y="8118110"/>
              <a:ext cx="1699838" cy="369332"/>
            </a:xfrm>
            <a:prstGeom prst="rect">
              <a:avLst/>
            </a:prstGeom>
            <a:noFill/>
          </p:spPr>
          <p:txBody>
            <a:bodyPr wrap="square" rtlCol="1" anchor="ctr">
              <a:spAutoFit/>
            </a:bodyPr>
            <a:lstStyle/>
            <a:p>
              <a:pPr algn="r" rtl="1"/>
              <a:r>
                <a:rPr lang="he-IL">
                  <a:solidFill>
                    <a:srgbClr val="004AAD"/>
                  </a:solidFill>
                  <a:cs typeface="Calibri" panose="020F0502020204030204" pitchFamily="34" charset="0"/>
                </a:rPr>
                <a:t>הדרכה והטמעה</a:t>
              </a:r>
            </a:p>
          </p:txBody>
        </p:sp>
      </p:grp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E63D517-9D69-BEED-9728-CCD4AAADA27A}"/>
              </a:ext>
            </a:extLst>
          </p:cNvPr>
          <p:cNvCxnSpPr>
            <a:cxnSpLocks/>
          </p:cNvCxnSpPr>
          <p:nvPr/>
        </p:nvCxnSpPr>
        <p:spPr>
          <a:xfrm>
            <a:off x="4236720" y="1869896"/>
            <a:ext cx="0" cy="3931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1C94949-F43F-49BD-70A6-3A2234F13357}"/>
              </a:ext>
            </a:extLst>
          </p:cNvPr>
          <p:cNvCxnSpPr>
            <a:cxnSpLocks/>
          </p:cNvCxnSpPr>
          <p:nvPr/>
        </p:nvCxnSpPr>
        <p:spPr>
          <a:xfrm>
            <a:off x="5326380" y="1869896"/>
            <a:ext cx="0" cy="3931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9C7E21F-0E88-01A4-9978-1E354D036515}"/>
              </a:ext>
            </a:extLst>
          </p:cNvPr>
          <p:cNvCxnSpPr>
            <a:cxnSpLocks/>
          </p:cNvCxnSpPr>
          <p:nvPr/>
        </p:nvCxnSpPr>
        <p:spPr>
          <a:xfrm>
            <a:off x="7909560" y="1843901"/>
            <a:ext cx="0" cy="3931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B9269B2-728F-FC6D-AA4C-422235AECDD7}"/>
              </a:ext>
            </a:extLst>
          </p:cNvPr>
          <p:cNvCxnSpPr>
            <a:cxnSpLocks/>
          </p:cNvCxnSpPr>
          <p:nvPr/>
        </p:nvCxnSpPr>
        <p:spPr>
          <a:xfrm>
            <a:off x="8999220" y="1843901"/>
            <a:ext cx="0" cy="3931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CCA4DC7C-7573-99F1-6E7C-CB8EF2D7C5B4}"/>
              </a:ext>
            </a:extLst>
          </p:cNvPr>
          <p:cNvCxnSpPr>
            <a:cxnSpLocks/>
          </p:cNvCxnSpPr>
          <p:nvPr/>
        </p:nvCxnSpPr>
        <p:spPr>
          <a:xfrm>
            <a:off x="10108573" y="1843900"/>
            <a:ext cx="0" cy="3931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EEC15E0-6D12-BDE5-EC61-946618E80105}"/>
              </a:ext>
            </a:extLst>
          </p:cNvPr>
          <p:cNvCxnSpPr>
            <a:cxnSpLocks/>
          </p:cNvCxnSpPr>
          <p:nvPr/>
        </p:nvCxnSpPr>
        <p:spPr>
          <a:xfrm>
            <a:off x="11198233" y="1843900"/>
            <a:ext cx="0" cy="3931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D1693614-ADD8-1EB8-36E0-EF7B4539F4F8}"/>
              </a:ext>
            </a:extLst>
          </p:cNvPr>
          <p:cNvCxnSpPr>
            <a:cxnSpLocks/>
          </p:cNvCxnSpPr>
          <p:nvPr/>
        </p:nvCxnSpPr>
        <p:spPr>
          <a:xfrm>
            <a:off x="13312111" y="1843899"/>
            <a:ext cx="0" cy="3931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1CCE733-7903-3720-FDA8-29E1AB1825E7}"/>
              </a:ext>
            </a:extLst>
          </p:cNvPr>
          <p:cNvCxnSpPr>
            <a:cxnSpLocks/>
          </p:cNvCxnSpPr>
          <p:nvPr/>
        </p:nvCxnSpPr>
        <p:spPr>
          <a:xfrm>
            <a:off x="14401771" y="1843899"/>
            <a:ext cx="0" cy="3931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22E2C37-E373-EF79-9377-159B31FC7436}"/>
              </a:ext>
            </a:extLst>
          </p:cNvPr>
          <p:cNvCxnSpPr>
            <a:cxnSpLocks/>
          </p:cNvCxnSpPr>
          <p:nvPr/>
        </p:nvCxnSpPr>
        <p:spPr>
          <a:xfrm>
            <a:off x="15680111" y="1811917"/>
            <a:ext cx="0" cy="3931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17ACB70-D738-6F62-F45C-31808C1AEC73}"/>
              </a:ext>
            </a:extLst>
          </p:cNvPr>
          <p:cNvCxnSpPr>
            <a:cxnSpLocks/>
          </p:cNvCxnSpPr>
          <p:nvPr/>
        </p:nvCxnSpPr>
        <p:spPr>
          <a:xfrm>
            <a:off x="16769771" y="1811917"/>
            <a:ext cx="0" cy="39313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A1233BD4-D5C9-AAC7-E0A7-F3AFD8B099DC}"/>
              </a:ext>
            </a:extLst>
          </p:cNvPr>
          <p:cNvSpPr/>
          <p:nvPr/>
        </p:nvSpPr>
        <p:spPr>
          <a:xfrm>
            <a:off x="648179" y="6414273"/>
            <a:ext cx="4063219" cy="288045"/>
          </a:xfrm>
          <a:prstGeom prst="roundRect">
            <a:avLst/>
          </a:prstGeom>
          <a:solidFill>
            <a:srgbClr val="FAFABE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1" anchor="ctr"/>
          <a:lstStyle/>
          <a:p>
            <a:pPr algn="ctr" rtl="1"/>
            <a:r>
              <a:rPr lang="he-IL" dirty="0">
                <a:solidFill>
                  <a:schemeClr val="tx1"/>
                </a:solidFill>
                <a:ea typeface="+mn-lt"/>
                <a:cs typeface="+mn-lt"/>
              </a:rPr>
              <a:t>שיפורים קוסמטיים לעיצוב</a:t>
            </a:r>
            <a:endParaRPr lang="en-US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E017997C-0A18-74F0-ADBE-68D6A54068EC}"/>
              </a:ext>
            </a:extLst>
          </p:cNvPr>
          <p:cNvSpPr/>
          <p:nvPr/>
        </p:nvSpPr>
        <p:spPr>
          <a:xfrm>
            <a:off x="7247328" y="6206369"/>
            <a:ext cx="3006985" cy="480959"/>
          </a:xfrm>
          <a:prstGeom prst="roundRect">
            <a:avLst/>
          </a:prstGeom>
          <a:solidFill>
            <a:srgbClr val="FAFABE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1" anchor="ctr"/>
          <a:lstStyle/>
          <a:p>
            <a:pPr algn="ctr" rtl="1"/>
            <a:r>
              <a:rPr lang="he-IL" sz="1400" dirty="0">
                <a:solidFill>
                  <a:schemeClr val="tx1"/>
                </a:solidFill>
                <a:ea typeface="+mn-lt"/>
                <a:cs typeface="+mn-lt"/>
              </a:rPr>
              <a:t>פיתוח תשתיות לתקשורת עם בסיס נתונים</a:t>
            </a:r>
            <a:endParaRPr lang="en-US" sz="14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F9B8F414-9C85-002D-F3D3-0436C33762E9}"/>
              </a:ext>
            </a:extLst>
          </p:cNvPr>
          <p:cNvSpPr/>
          <p:nvPr/>
        </p:nvSpPr>
        <p:spPr>
          <a:xfrm>
            <a:off x="3055626" y="4614745"/>
            <a:ext cx="5943594" cy="233761"/>
          </a:xfrm>
          <a:prstGeom prst="roundRect">
            <a:avLst/>
          </a:prstGeom>
          <a:solidFill>
            <a:srgbClr val="FAFABE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1" anchor="ctr"/>
          <a:lstStyle/>
          <a:p>
            <a:pPr algn="ctr" rtl="1"/>
            <a:r>
              <a:rPr lang="he-IL" dirty="0">
                <a:solidFill>
                  <a:schemeClr val="tx1"/>
                </a:solidFill>
                <a:ea typeface="+mn-lt"/>
                <a:cs typeface="+mn-lt"/>
              </a:rPr>
              <a:t>פיתוח המערכת</a:t>
            </a:r>
            <a:endParaRPr lang="en-US" sz="1400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EA2E82CD-E8BC-7C99-B783-E26815889F65}"/>
              </a:ext>
            </a:extLst>
          </p:cNvPr>
          <p:cNvSpPr/>
          <p:nvPr/>
        </p:nvSpPr>
        <p:spPr>
          <a:xfrm>
            <a:off x="77072" y="9089882"/>
            <a:ext cx="3340261" cy="1024794"/>
          </a:xfrm>
          <a:prstGeom prst="rect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7CE2D9E0-A19A-8940-C4B5-FACB27D58646}"/>
              </a:ext>
            </a:extLst>
          </p:cNvPr>
          <p:cNvSpPr/>
          <p:nvPr/>
        </p:nvSpPr>
        <p:spPr>
          <a:xfrm>
            <a:off x="192277" y="9828031"/>
            <a:ext cx="911804" cy="136428"/>
          </a:xfrm>
          <a:prstGeom prst="roundRect">
            <a:avLst/>
          </a:prstGeom>
          <a:solidFill>
            <a:srgbClr val="C1EBC0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cs typeface="Calibri" panose="020F050202020403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2F67B1D-CBF1-5AD8-3B3E-81B7865EA5A9}"/>
              </a:ext>
            </a:extLst>
          </p:cNvPr>
          <p:cNvSpPr txBox="1"/>
          <p:nvPr/>
        </p:nvSpPr>
        <p:spPr>
          <a:xfrm>
            <a:off x="1406625" y="9741865"/>
            <a:ext cx="1318382" cy="335914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r" rtl="1"/>
            <a:r>
              <a:rPr lang="he-IL" dirty="0">
                <a:solidFill>
                  <a:srgbClr val="004AAD"/>
                </a:solidFill>
                <a:cs typeface="Calibri" panose="020F0502020204030204" pitchFamily="34" charset="0"/>
              </a:rPr>
              <a:t>מחקר וניתוח</a:t>
            </a:r>
          </a:p>
        </p:txBody>
      </p:sp>
    </p:spTree>
    <p:extLst>
      <p:ext uri="{BB962C8B-B14F-4D97-AF65-F5344CB8AC3E}">
        <p14:creationId xmlns:p14="http://schemas.microsoft.com/office/powerpoint/2010/main" val="280489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44" grpId="0" animBg="1"/>
      <p:bldP spid="45" grpId="0" animBg="1"/>
      <p:bldP spid="47" grpId="0" animBg="1"/>
      <p:bldP spid="53" grpId="0" animBg="1"/>
      <p:bldP spid="139" grpId="0" animBg="1"/>
      <p:bldP spid="140" grpId="0" animBg="1"/>
      <p:bldP spid="1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9"/>
          <p:cNvSpPr txBox="1"/>
          <p:nvPr/>
        </p:nvSpPr>
        <p:spPr>
          <a:xfrm>
            <a:off x="0" y="3608127"/>
            <a:ext cx="17907000" cy="1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835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56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תודה רבה על ההקשבה!</a:t>
            </a:r>
            <a:endParaRPr sz="15600" dirty="0">
              <a:solidFill>
                <a:srgbClr val="004A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9"/>
          <p:cNvSpPr txBox="1"/>
          <p:nvPr/>
        </p:nvSpPr>
        <p:spPr>
          <a:xfrm>
            <a:off x="0" y="9871303"/>
            <a:ext cx="60960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 dirty="0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rPr>
              <a:t>Ron Moshailov</a:t>
            </a:r>
            <a:endParaRPr sz="2800" dirty="0">
              <a:solidFill>
                <a:srgbClr val="2E2E2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428A7417-E8DD-4662-04B0-3AC64E9E9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CC0A6DF3-7939-8CDB-5841-DDEAFBE56A67}"/>
              </a:ext>
            </a:extLst>
          </p:cNvPr>
          <p:cNvSpPr txBox="1"/>
          <p:nvPr/>
        </p:nvSpPr>
        <p:spPr>
          <a:xfrm>
            <a:off x="9710058" y="419100"/>
            <a:ext cx="7595303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1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הבעיה</a:t>
            </a:r>
            <a:endParaRPr sz="1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2BD58-3301-CF43-8A7D-1E035CC156DE}"/>
              </a:ext>
            </a:extLst>
          </p:cNvPr>
          <p:cNvSpPr txBox="1"/>
          <p:nvPr/>
        </p:nvSpPr>
        <p:spPr>
          <a:xfrm>
            <a:off x="1064526" y="2961564"/>
            <a:ext cx="1490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>
                <a:solidFill>
                  <a:schemeClr val="tx1"/>
                </a:solidFill>
              </a:rPr>
              <a:t>אובדן רכיבים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F70F1-3A1F-F5B7-6D63-8F844400A2AD}"/>
              </a:ext>
            </a:extLst>
          </p:cNvPr>
          <p:cNvSpPr txBox="1"/>
          <p:nvPr/>
        </p:nvSpPr>
        <p:spPr>
          <a:xfrm>
            <a:off x="1064526" y="3700228"/>
            <a:ext cx="1490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>
                <a:solidFill>
                  <a:schemeClr val="tx1"/>
                </a:solidFill>
              </a:rPr>
              <a:t>חוסר תיעוד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71BFFB-B18A-A29A-95EB-F07348235933}"/>
              </a:ext>
            </a:extLst>
          </p:cNvPr>
          <p:cNvSpPr txBox="1"/>
          <p:nvPr/>
        </p:nvSpPr>
        <p:spPr>
          <a:xfrm>
            <a:off x="1064526" y="4403559"/>
            <a:ext cx="1490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>
                <a:solidFill>
                  <a:schemeClr val="tx1"/>
                </a:solidFill>
              </a:rPr>
              <a:t>חוסר ביעילות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5EB8B5-0B2E-ABDA-6950-8FBBB2B406B7}"/>
              </a:ext>
            </a:extLst>
          </p:cNvPr>
          <p:cNvSpPr txBox="1"/>
          <p:nvPr/>
        </p:nvSpPr>
        <p:spPr>
          <a:xfrm>
            <a:off x="1064526" y="5131389"/>
            <a:ext cx="1490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>
                <a:solidFill>
                  <a:schemeClr val="tx1"/>
                </a:solidFill>
              </a:rPr>
              <a:t>בזבוז זמן</a:t>
            </a:r>
          </a:p>
        </p:txBody>
      </p:sp>
      <p:pic>
        <p:nvPicPr>
          <p:cNvPr id="13" name="Picture 12" descr="A computer with several binders on it&#10;&#10;Description automatically generated">
            <a:extLst>
              <a:ext uri="{FF2B5EF4-FFF2-40B4-BE49-F238E27FC236}">
                <a16:creationId xmlns:a16="http://schemas.microsoft.com/office/drawing/2014/main" id="{E8EA29C1-E30C-AC4A-8861-26C7B8EB1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055" y="2197666"/>
            <a:ext cx="3642003" cy="3253598"/>
          </a:xfrm>
          <a:prstGeom prst="rect">
            <a:avLst/>
          </a:prstGeom>
        </p:spPr>
      </p:pic>
      <p:pic>
        <p:nvPicPr>
          <p:cNvPr id="15" name="Picture 14" descr="A cartoon of a person pushing a large blue ball&#10;&#10;Description automatically generated">
            <a:extLst>
              <a:ext uri="{FF2B5EF4-FFF2-40B4-BE49-F238E27FC236}">
                <a16:creationId xmlns:a16="http://schemas.microsoft.com/office/drawing/2014/main" id="{BBBE9A3C-3EDC-9C6C-1EBA-EF6ED54D8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53441"/>
            <a:ext cx="6005015" cy="3659305"/>
          </a:xfrm>
          <a:prstGeom prst="rect">
            <a:avLst/>
          </a:prstGeom>
        </p:spPr>
      </p:pic>
      <p:pic>
        <p:nvPicPr>
          <p:cNvPr id="17" name="Picture 16" descr="A person standing next to a hourglass&#10;&#10;Description automatically generated">
            <a:extLst>
              <a:ext uri="{FF2B5EF4-FFF2-40B4-BE49-F238E27FC236}">
                <a16:creationId xmlns:a16="http://schemas.microsoft.com/office/drawing/2014/main" id="{58E18B09-BF8C-CA1C-8A1F-722E704A9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299" y="5001393"/>
            <a:ext cx="4324614" cy="4324614"/>
          </a:xfrm>
          <a:prstGeom prst="rect">
            <a:avLst/>
          </a:prstGeom>
        </p:spPr>
      </p:pic>
      <p:pic>
        <p:nvPicPr>
          <p:cNvPr id="19" name="Picture 18" descr="A yellow square with blue dots&#10;&#10;Description automatically generated">
            <a:extLst>
              <a:ext uri="{FF2B5EF4-FFF2-40B4-BE49-F238E27FC236}">
                <a16:creationId xmlns:a16="http://schemas.microsoft.com/office/drawing/2014/main" id="{2F3AA4E4-35AB-04AC-1877-D63CF6EE0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265" y="1029688"/>
            <a:ext cx="3971705" cy="39717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B43B89-C544-7033-EFEF-F141A1D21A10}"/>
              </a:ext>
            </a:extLst>
          </p:cNvPr>
          <p:cNvSpPr txBox="1"/>
          <p:nvPr/>
        </p:nvSpPr>
        <p:spPr>
          <a:xfrm>
            <a:off x="1064526" y="5852387"/>
            <a:ext cx="1490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sz="4800" dirty="0">
                <a:solidFill>
                  <a:schemeClr val="tx1"/>
                </a:solidFill>
              </a:rPr>
              <a:t>נזק כלכלי</a:t>
            </a:r>
          </a:p>
        </p:txBody>
      </p:sp>
      <p:pic>
        <p:nvPicPr>
          <p:cNvPr id="22" name="Picture 21" descr="A fanned out dollar bills&#10;&#10;Description automatically generated">
            <a:extLst>
              <a:ext uri="{FF2B5EF4-FFF2-40B4-BE49-F238E27FC236}">
                <a16:creationId xmlns:a16="http://schemas.microsoft.com/office/drawing/2014/main" id="{4B4E8A77-DE9A-6B85-7821-87F82D5456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601" y="7102588"/>
            <a:ext cx="3401369" cy="283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2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F5F0F612-4B45-8FB8-143F-FC7C392BD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AB5C2B6E-E1F5-5334-5529-44A0D2AB6AC2}"/>
              </a:ext>
            </a:extLst>
          </p:cNvPr>
          <p:cNvSpPr txBox="1"/>
          <p:nvPr/>
        </p:nvSpPr>
        <p:spPr>
          <a:xfrm>
            <a:off x="1924334" y="419100"/>
            <a:ext cx="15381027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1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הפתרון – בניית מערכת </a:t>
            </a:r>
            <a:r>
              <a:rPr lang="en-US" sz="11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CRM</a:t>
            </a:r>
            <a:endParaRPr sz="1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892DF-85F8-6ABA-3459-2F3CDC04E8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2" t="13619" r="14729" b="65052"/>
          <a:stretch/>
        </p:blipFill>
        <p:spPr>
          <a:xfrm>
            <a:off x="209979" y="2076491"/>
            <a:ext cx="17868042" cy="1960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7A49DB-7E66-BD1E-E6DF-00A32DB50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9" y="4663236"/>
            <a:ext cx="9739240" cy="3774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60A01F-7FC9-FF9C-D3D6-EA3DC1E1B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6405" y="4663236"/>
            <a:ext cx="6822980" cy="377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2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3759C614-617C-FF92-B423-56790326B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D1699C97-64DD-C4A7-2239-156E3A8456C4}"/>
              </a:ext>
            </a:extLst>
          </p:cNvPr>
          <p:cNvSpPr txBox="1"/>
          <p:nvPr/>
        </p:nvSpPr>
        <p:spPr>
          <a:xfrm>
            <a:off x="3865137" y="419100"/>
            <a:ext cx="13800669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9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מבנה הפרויקט – מסך התחברות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435B3C-AF82-61ED-AC41-F5AA3CD57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921" y="1804095"/>
            <a:ext cx="12172157" cy="745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53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DCBEFC3F-B881-C424-01FD-96CF21E34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EBF868B4-F36A-5A1A-DD8B-224E09D7A895}"/>
              </a:ext>
            </a:extLst>
          </p:cNvPr>
          <p:cNvSpPr txBox="1"/>
          <p:nvPr/>
        </p:nvSpPr>
        <p:spPr>
          <a:xfrm>
            <a:off x="2292824" y="419100"/>
            <a:ext cx="1537298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9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מבנה הפרויקט – דף מרכז השליטה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17D5D-74AE-261F-E423-5EAFDD9EB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1" y="1804095"/>
            <a:ext cx="18147658" cy="786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74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98A70FB5-5508-59C8-33D0-72E138186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2B5571CA-40EC-DCDB-EDDB-8A15CF423D23}"/>
              </a:ext>
            </a:extLst>
          </p:cNvPr>
          <p:cNvSpPr txBox="1"/>
          <p:nvPr/>
        </p:nvSpPr>
        <p:spPr>
          <a:xfrm>
            <a:off x="3971499" y="419100"/>
            <a:ext cx="1369430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9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מבנה הפרויקט – דף הגדרות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1DFB9-6A58-B5F4-4857-1CB3E1805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464" y="1804095"/>
            <a:ext cx="13413072" cy="706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67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C7163907-B44B-B2F2-8B9C-E179AFA69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224B6349-5F16-8249-AAF0-C4C8750200EA}"/>
              </a:ext>
            </a:extLst>
          </p:cNvPr>
          <p:cNvSpPr txBox="1"/>
          <p:nvPr/>
        </p:nvSpPr>
        <p:spPr>
          <a:xfrm>
            <a:off x="3357349" y="419100"/>
            <a:ext cx="1430845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9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מבנה הפרויקט – דף עמדת מחסן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169E4-E047-9650-2AC4-6084303FA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4095"/>
            <a:ext cx="18281026" cy="737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64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A12F594F-7701-6F4F-DC8C-B9C0A921E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2622A3B9-ABA7-AE33-4616-F6B130AA7C04}"/>
              </a:ext>
            </a:extLst>
          </p:cNvPr>
          <p:cNvSpPr txBox="1"/>
          <p:nvPr/>
        </p:nvSpPr>
        <p:spPr>
          <a:xfrm>
            <a:off x="1514901" y="419100"/>
            <a:ext cx="1615090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9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מבנה הפרויקט – דף עמדת ייצור</a:t>
            </a:r>
            <a:r>
              <a:rPr lang="en-US" sz="9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he-IL" sz="9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אריזה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3550C-BB47-FB1C-481B-0B5F8C004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" y="1804095"/>
            <a:ext cx="18281026" cy="714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99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39F3AE4A-3B35-111C-30B9-255396B15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>
            <a:extLst>
              <a:ext uri="{FF2B5EF4-FFF2-40B4-BE49-F238E27FC236}">
                <a16:creationId xmlns:a16="http://schemas.microsoft.com/office/drawing/2014/main" id="{E34D425A-1AD7-43A1-4EA9-958B07A9F169}"/>
              </a:ext>
            </a:extLst>
          </p:cNvPr>
          <p:cNvSpPr txBox="1"/>
          <p:nvPr/>
        </p:nvSpPr>
        <p:spPr>
          <a:xfrm>
            <a:off x="5186149" y="419100"/>
            <a:ext cx="1247965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9000" dirty="0">
                <a:solidFill>
                  <a:srgbClr val="004AAD"/>
                </a:solidFill>
                <a:latin typeface="Calibri"/>
                <a:ea typeface="Calibri"/>
                <a:cs typeface="Calibri"/>
                <a:sym typeface="Calibri"/>
              </a:rPr>
              <a:t>מבנה הפרויקט – דף שגיאה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7213D5-A641-EC46-FFC2-DFD158922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4095"/>
            <a:ext cx="18271500" cy="73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72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211</Words>
  <Application>Microsoft Office PowerPoint</Application>
  <PresentationFormat>Custom</PresentationFormat>
  <Paragraphs>59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Dolev Mishali</dc:creator>
  <cp:lastModifiedBy>רון מושאילוב</cp:lastModifiedBy>
  <cp:revision>48</cp:revision>
  <dcterms:created xsi:type="dcterms:W3CDTF">2006-08-16T00:00:00Z</dcterms:created>
  <dcterms:modified xsi:type="dcterms:W3CDTF">2024-12-30T04:58:55Z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0x0101009C1CDC767DBB494D8E91AFC1DA3C1C9A</vt:lpwstr>
  </property>
</Properties>
</file>